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84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64904"/>
            <a:ext cx="9147154" cy="22322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Стереокөру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механизмдері: тор көзінің корреспондентті және диспаратты нүктелері, гороптер, стереопсис зоналары. Биологиялық сағаттар, уақытты қабылдау теориясы.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17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стереозрения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(Зрительные бинокулярные признаки).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черты внешнего пространства неизменны, именно это дает право предполагать, что некоторые механизмы пространственного зрения являются врожденными. Понятие фузии лежит в основе бинокулярного зрения: это объединение в единый образ изображений,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проецирующихся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различные сетчатки. Это реально только в случае, если объекты проецируются на центральные ямки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фовеа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же в точки, зеркально равноудаленные от них. Такие точки называются корреспондирующие, все другие - диспаратными. Совокупность точек пространства, которые при данном угле конвергенции проецируются на корреспондирующие точки сетчатки, называется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Мюллер первым доказал,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окружность, приходящую через центры обоих глаз и точку фиксации. </a:t>
            </a:r>
          </a:p>
          <a:p>
            <a:pPr marL="4572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признаки глубины: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Фокусировка -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аккомодационной мышцы. Вполне вероятно, что этому надо научиться.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Триангуляция - по треугольнику: есть основание (расстояние между глазами) и углы -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мышц. </a:t>
            </a:r>
          </a:p>
          <a:p>
            <a:pPr marL="4572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Пороги восприятия глубины: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стериопсиса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минимальная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впервые вызывающая восприятие глубины (эта величина примерно равна 1.5 угловых минут). Эмпирический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зона I. Теоретический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множество точек пространства, для которых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равна нулю.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 диплопии - минимальная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изображение начинает двоиться (примерно 10 минут). Восприятие искажается, однако глубина воспринимается по-старому.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большей 25минут - "чередование картинок" или феномен бинокулярного соревнования.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качественного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стериопсиса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нарушаются количественные оценки воспринимаемой глубины. Параллакс - изменение положения объекта, вызванное изменением положения наблюдателя.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Гибсон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эксперименты с вешками.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043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1476" y="764704"/>
            <a:ext cx="9252520" cy="4801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Бинокулярный параллакс или бинокулярная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бинокулярном зрении всегда присутствует надежный зрительный признак (оптический по своей природе) относительной удаленности двух объектов — бинокулярный параллакс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Дело в том, что, в силу пространственной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разнесенности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наших глаз, монокулярные поля зрения значительно перекрываются, но проекции объектов, попавших в эту зону перекрытия, не являются идентичными. Когда 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конвергируем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глаза на одном объекте (точке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бификсации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то его проекции попадают на парные или корреспондирующие точки сетчаток (рис. 69). Однако все точки, расположенные дальше или ближе точки фиксации (на рис. 69 это точка Р), попадают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некорреспондирующие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 сетчатки, что является отражением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факта попадания их проекций на непарные точки сетчаток. Диспаратность3 (D) измеряется разностью углов конвергенции на ближней и дальней точках, т.е. соответствует изменению угла конвергенции при переходе от точки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бификсации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(P) к другой точке (Q). Положительные значения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соответствуют тем случаям, когда точка фиксации расположена ближе к наблюдателю, отрицательные — когда дальше.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пропорциональна величине отношения d/L2, т.е. она растет при увеличении относительной удаленности и резко падает при увеличении абсолютной удаленности (см. рис. 69).</a:t>
            </a:r>
          </a:p>
        </p:txBody>
      </p:sp>
    </p:spTree>
    <p:extLst>
      <p:ext uri="{BB962C8B-B14F-4D97-AF65-F5344CB8AC3E}">
        <p14:creationId xmlns:p14="http://schemas.microsoft.com/office/powerpoint/2010/main" xmlns="" val="804223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78" y="27708"/>
            <a:ext cx="4676537" cy="42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93097"/>
            <a:ext cx="9143822" cy="258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7708"/>
            <a:ext cx="4427807" cy="42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7649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3983732" cy="68319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ГОРОПТЕР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horopter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термин психофизики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зрительного восприятия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относящийся к линии, представляющей геометрическое место точек в горизонтальной плоскости перед наблюдателем, которые (при условии поддержания фиксации глаз на определенной точке) проецируются на корреспондирующие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ретинальные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локусы правого и левого глаз и, т. о., видятся не двоящимися.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3732" y="-26074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950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Стереопсис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сенсорный процесс, возникающий при биноку­лярном зрении как психофизическая реакция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сетчаточную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гори­зонтальную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результате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 пере­живает специфическое ощущение глубины. Иногда в понятие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сте­реопсиса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включают и сам результат — особое, несводимое к моно­кулярным ощущениям впечатление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Стерео­псис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 восприятие относительной удаленности, т. е. уда­ленности объекта относительно ядерной плоскости — фронтальной плоскости, проходящей через точку бинокулярной фиксации пересе­чения главных зрительных осей. Стимулом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являет­ся относительная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первом приближении зависи­мость между видимой относительной удаленностью (глубиной) и величиной относительной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след, образом: чем больше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диспаратность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 больше видимая глубина при про­чих равных условиях. Для осуществления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требуется наличия каких-либо монокулярных зрительных признаков. Так, в опытах американского исследователя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Юлеша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использовались случайно-точечные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при монокулярном рас­сматривании выглядели хаотическим нагромождением точек. Тем не менее, при стереоскопическом рассматривании эти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создавали впечатление глубины. Изучение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ведется в ла­бораторных условиях и, как правило, с помощью специального при­бора — стереоскопа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Другой базовый принцип построения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заключает­ся в том, что каждый глаз видит изображение, предназначенное именно для этого глаза, в то время как картинки для обоих глаз де­монстрируются на одной и той же поверхности. Нужное изображе­ние попадает в соответствующий глаз либо путём поляризации и просмотра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поляризованных очков, либо с помощью разделения во времени передачи изображения для разных глаз и использования очков, по очереди закрывающих зрителю глаза (это могут быть, например, жидкокристаллические фильтры).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недавно для создания иллюзии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трёхмерности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использован так называемый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Палфрич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феномен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Pulfrich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phenomenon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Основан этот эффект на психологическом факте, за­ключающемся в том, что мозг обрабатывает более тёмные изобра­жения с меньшей скоростью, чем светлые. Для получения стереоэф­фекта требуется закрыть один глаз тёмным фильтром. Зритель видит перед собой быстро сменяющие друг друга (со скоростью частоты телевизионного экрана) изображения, и каждый текущий кадр, ви­димый незакрытым глазом, соединяется в мозгу с предыдущим ка­дром, восприятие которого заторможено с помощью фильтра.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стереографических изображений выделяют один важный класс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autostereogram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просмотра авто-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зрителю не нужны никакие специальные устройства, а для их построения не требуется никакого специального оборудова­ния кроме обычного ПК. Это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 изображении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SIS); в частности,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выбора случайных точек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SIRDS или RDS).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34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9144000" cy="26974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средняя продолжительность жизни человека – 90 лет. И каждый день люди стараются изменить статистику и продлить этот возраст. Так почему же происходит так, что некоторые и в 60 лет чувствуют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молодыми и полными сил, а другие уже в 20 ощущают себя старичками и старушками? Всему виной биологические часы – заложенный в каждом из нас, это наш индивидуальный распорядок дня, который зачастую не совпадают с земным временем.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206825"/>
            <a:ext cx="332110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Биологические часы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" y="3429000"/>
            <a:ext cx="440283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98548"/>
            <a:ext cx="4716016" cy="335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274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узнать свои биологические часы?</a:t>
            </a:r>
          </a:p>
          <a:p>
            <a:pPr marL="45720" indent="0"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продлить молодость и улучшить общее состояние вашего здоровья необходимо знать, как рассчитать биологические часы, чтобы сделать это, нужно придерживаться следующих правил: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научиться прислушиваться к своим биологическим часам в первую очередь нужно стать гармонично развитой личностью, то есть уметь адаптироваться в различных условиях окружающей среды. Это поможет вам не только настроить биологические часы органов, но и избежать многих хронических заболеваний.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Биологические часы человека реагируют на все внешние неблагоприятные факторы, будь то стресс, депрессия или хроническая усталость не важно, главное, что все эти факторы заставляют их идти быстрее, что приводит к скорой смерти. Дабы избежать быстрой кончины необходимо достаточное количество времени уделять отдыху.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Прислушивайтесь к своему внутреннему миру и живите в гармонии с ним, тогда организм позволит вам тратить скрытые внутренние резервы.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Создайте свой режим дня и строго придерживайтесь каждого пункта. Ешьте в специально отведенные часы, вовремя ложитесь спать и просыпайтесь в одно и то же время. Это поможет синхронизировать все клетки вашего организма, и они начнут работать в едином ритме.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почувствовать свои внутренние биологические часы существует специальное упражнение. Выполнять его нужно вечером лежа на кровати. Итак, закройте глаза и вытянитесь на спине, мысленно осмотрите себя с ног до головы. Расслабьтесь и почувствуйте внутри себя тепло, расслабляя перенапряженные за день мышцы, дышите ровно и неглубоко. </a:t>
            </a:r>
          </a:p>
          <a:p>
            <a:pPr marL="45720" indent="0"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процедуру нужно проводить ежедневно и тогда совсем скоро вы начнете чувствовать не только свое тело, но и биоритмы по которым оно живет.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8115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4869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времени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важное значение этого раздела психологии, он разработан гораздо меньше, чем вопрос о восприятии пространства. Можно указать, что восприятие времени имеет различные аспекты и осуществляется на разных уровнях. Наиболее элементарными формами являются процессы восприятия длительности последовательности, в основе которых лежат элементарные ритмические явления, известные под названием “биологических часов”. К ним относятся ритмические процессы, протекающие в нейронах коры и подкорковых образований. Смена процессов возбуждения и торможения при длительной нервной деятельности, воспринимается как волнообразно чередующиеся усиления и ослабления звука при длительном вслушивании. К ним относятся такие циклические явления, как биение сердца, ритм дыхания, а для более длительных интервалов — ритмика смены сна и бодрствования, появление голода и т.п.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элементарных непосредственных форм ощущения времени следует отличать сложные формы восприятия времени, которые опираются на вырабатываемые человеком эталоны оценки времени: секунды, минуты, часы, а также ряд эталонов, формирующихся в практике восприятия музыки. Именно в силу этого точность такого опосредствованного восприятия времени может заметно повышаться, причем, как показали наблюдения над музыкантами, парашютистами и летчиками, она может заметно обостряться благодаря упражнениям, в ходе которых человек начинает сравнивать едва заметные промежутки времени. От оценки коротких интервалов времени следует отличать оценку длинных интервалов (время дня, время года и т.п.), иначе говоря, ориентировку в длительных отрезках времени. Эта форма оценки является более сложной по своему строению и приближается к явлениям интеллектуального кодирования времени.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собственно восприятии времени мы различаем: а) восприятие временной длительности; б) восприятие временной последовательности. Интересные данные представляют эксперименты на субъективную оценку времени, проведенные с различными группами больных. Полученный патологический материал показал связь переоценок и недооценок временной длительности с эмоциональным отношением субъекта к переживаемому, таким образом подтвердив положение об эмоциональной детерминированности оценок времени.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Характерной особенностью времени является его необратимость. Мы можем вернуться к тому месту пространства, откуда мы ушли, но мы не можем вернуть то время, которое прошло.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время — направленная величина, вектор, однозначное его определение предполагает не только систему единиц измерений (секунда, минута, час, месяц, столетие), но и постоянную отправную точку, от которой ведется счет. В этом время радикально отличается от пространства. В пространстве все точки равноправны. Во времени должна быть одна привилегированная точка. Естественной отправной точкой во времени является настоящее, это “теперь”, которое разделяет время на предшествующее ему прошлое и последующее будущее. Подлинно временную характеристику наше настоящее получает лишь тогда, когда мы в состоянии посмотреть на него из прошлого и из будущего, свободно перенося свою исходную точку за пределы непосредственно данного.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81" y="4869160"/>
            <a:ext cx="9126519" cy="19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385108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</TotalTime>
  <Words>1736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Философия және саясаттану факультеті Жалпы және қолданбалы психология кафедрасы </dc:title>
  <dc:creator>User</dc:creator>
  <cp:lastModifiedBy>aigerim.turehanova</cp:lastModifiedBy>
  <cp:revision>9</cp:revision>
  <dcterms:created xsi:type="dcterms:W3CDTF">2015-11-12T19:39:48Z</dcterms:created>
  <dcterms:modified xsi:type="dcterms:W3CDTF">2015-11-13T11:52:06Z</dcterms:modified>
</cp:coreProperties>
</file>